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48ED44-4EC6-4E7B-9951-F01D94B566B0}" v="3" dt="2026-05-31T08:54:06.0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modSld">
      <pc:chgData name="David Butler" userId="1d4169bac4fa5473" providerId="LiveId" clId="{47EA5C47-FFD6-49D6-8880-D010D129CA85}" dt="2026-05-31T08:54:08.358" v="10" actId="14100"/>
      <pc:docMkLst>
        <pc:docMk/>
      </pc:docMkLst>
      <pc:sldChg chg="addSp modSp mod">
        <pc:chgData name="David Butler" userId="1d4169bac4fa5473" providerId="LiveId" clId="{47EA5C47-FFD6-49D6-8880-D010D129CA85}" dt="2026-05-31T08:54:08.358" v="10" actId="14100"/>
        <pc:sldMkLst>
          <pc:docMk/>
          <pc:sldMk cId="3755815584" sldId="257"/>
        </pc:sldMkLst>
        <pc:spChg chg="add mod">
          <ac:chgData name="David Butler" userId="1d4169bac4fa5473" providerId="LiveId" clId="{47EA5C47-FFD6-49D6-8880-D010D129CA85}" dt="2026-05-31T08:52:39.900" v="4" actId="20577"/>
          <ac:spMkLst>
            <pc:docMk/>
            <pc:sldMk cId="3755815584" sldId="257"/>
            <ac:spMk id="2" creationId="{2234B3AD-850A-C1EA-4D5C-342F542B2253}"/>
          </ac:spMkLst>
        </pc:spChg>
        <pc:spChg chg="mod">
          <ac:chgData name="David Butler" userId="1d4169bac4fa5473" providerId="LiveId" clId="{47EA5C47-FFD6-49D6-8880-D010D129CA85}" dt="2026-05-31T08:52:22.745" v="0" actId="1076"/>
          <ac:spMkLst>
            <pc:docMk/>
            <pc:sldMk cId="3755815584" sldId="257"/>
            <ac:spMk id="26" creationId="{08F24E84-225D-407E-48AD-1D706EDFD9ED}"/>
          </ac:spMkLst>
        </pc:spChg>
        <pc:picChg chg="add mod">
          <ac:chgData name="David Butler" userId="1d4169bac4fa5473" providerId="LiveId" clId="{47EA5C47-FFD6-49D6-8880-D010D129CA85}" dt="2026-05-31T08:54:08.358" v="10" actId="14100"/>
          <ac:picMkLst>
            <pc:docMk/>
            <pc:sldMk cId="3755815584" sldId="257"/>
            <ac:picMk id="4" creationId="{7E61A6AA-E375-426F-3878-DA9DCD30579C}"/>
          </ac:picMkLst>
        </pc:picChg>
        <pc:picChg chg="mod">
          <ac:chgData name="David Butler" userId="1d4169bac4fa5473" providerId="LiveId" clId="{47EA5C47-FFD6-49D6-8880-D010D129CA85}" dt="2026-05-31T08:54:06.034" v="9" actId="1076"/>
          <ac:picMkLst>
            <pc:docMk/>
            <pc:sldMk cId="3755815584" sldId="257"/>
            <ac:picMk id="1036" creationId="{880855C7-2612-4E65-BDCD-94AB50485697}"/>
          </ac:picMkLst>
        </pc:picChg>
        <pc:picChg chg="mod">
          <ac:chgData name="David Butler" userId="1d4169bac4fa5473" providerId="LiveId" clId="{47EA5C47-FFD6-49D6-8880-D010D129CA85}" dt="2026-05-31T08:52:24.627" v="1" actId="1076"/>
          <ac:picMkLst>
            <pc:docMk/>
            <pc:sldMk cId="3755815584" sldId="257"/>
            <ac:picMk id="1042" creationId="{1ABFCAC8-A7EE-4DD7-9083-3D11BFC894B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126101" y="159765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522708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183457" y="242010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128660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3806808" y="242010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7778978" y="215849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126101" y="46427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221022" y="4567551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pic>
        <p:nvPicPr>
          <p:cNvPr id="1026" name="Picture 2" descr="brown potato lot">
            <a:extLst>
              <a:ext uri="{FF2B5EF4-FFF2-40B4-BE49-F238E27FC236}">
                <a16:creationId xmlns:a16="http://schemas.microsoft.com/office/drawing/2014/main" id="{04607196-228F-48E5-A2D6-3C3B63AFC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22" y="197473"/>
            <a:ext cx="2615947" cy="174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reen and red apples on white plastic container">
            <a:extLst>
              <a:ext uri="{FF2B5EF4-FFF2-40B4-BE49-F238E27FC236}">
                <a16:creationId xmlns:a16="http://schemas.microsoft.com/office/drawing/2014/main" id="{B31CC271-21CE-477A-8AF9-3EF1E42C3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45" y="197471"/>
            <a:ext cx="2364247" cy="177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aw chicken meat on brown wooden chopping board">
            <a:extLst>
              <a:ext uri="{FF2B5EF4-FFF2-40B4-BE49-F238E27FC236}">
                <a16:creationId xmlns:a16="http://schemas.microsoft.com/office/drawing/2014/main" id="{57CBE55B-18A6-4D6B-A4AA-926C319C1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922" y="159765"/>
            <a:ext cx="2615948" cy="17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liced ham on brown wooden chopping board">
            <a:extLst>
              <a:ext uri="{FF2B5EF4-FFF2-40B4-BE49-F238E27FC236}">
                <a16:creationId xmlns:a16="http://schemas.microsoft.com/office/drawing/2014/main" id="{1D72D3FE-B7F4-4CB4-A1A8-3A6E712E1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79" y="2341070"/>
            <a:ext cx="3105272" cy="205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yellow banana fruit on gray table">
            <a:extLst>
              <a:ext uri="{FF2B5EF4-FFF2-40B4-BE49-F238E27FC236}">
                <a16:creationId xmlns:a16="http://schemas.microsoft.com/office/drawing/2014/main" id="{94EDE3E1-EDCC-4133-8639-2333264FA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68" y="2341071"/>
            <a:ext cx="2650524" cy="198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liced yellow fruit on pink surface">
            <a:extLst>
              <a:ext uri="{FF2B5EF4-FFF2-40B4-BE49-F238E27FC236}">
                <a16:creationId xmlns:a16="http://schemas.microsoft.com/office/drawing/2014/main" id="{880855C7-2612-4E65-BDCD-94AB50485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679" y="2237519"/>
            <a:ext cx="3232588" cy="215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 bowl filled with green peas on top of a wooden table">
            <a:extLst>
              <a:ext uri="{FF2B5EF4-FFF2-40B4-BE49-F238E27FC236}">
                <a16:creationId xmlns:a16="http://schemas.microsoft.com/office/drawing/2014/main" id="{5D430B81-3AD6-4CED-A852-1C58B4F73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86" y="4567551"/>
            <a:ext cx="3233822" cy="215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erson slicing juicy medium rare meat on top of brown wooden cutting board">
            <a:extLst>
              <a:ext uri="{FF2B5EF4-FFF2-40B4-BE49-F238E27FC236}">
                <a16:creationId xmlns:a16="http://schemas.microsoft.com/office/drawing/2014/main" id="{1ABFCAC8-A7EE-4DD7-9083-3D11BFC89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841" y="4586317"/>
            <a:ext cx="3405823" cy="227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34B3AD-850A-C1EA-4D5C-342F542B2253}"/>
              </a:ext>
            </a:extLst>
          </p:cNvPr>
          <p:cNvSpPr txBox="1"/>
          <p:nvPr/>
        </p:nvSpPr>
        <p:spPr>
          <a:xfrm>
            <a:off x="8430346" y="454432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61A6AA-E375-426F-3878-DA9DCD3057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1714" y="4507105"/>
            <a:ext cx="2984185" cy="235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283029" y="696686"/>
            <a:ext cx="1227611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apples</a:t>
            </a:r>
          </a:p>
        </p:txBody>
      </p:sp>
    </p:spTree>
    <p:extLst>
      <p:ext uri="{BB962C8B-B14F-4D97-AF65-F5344CB8AC3E}">
        <p14:creationId xmlns:p14="http://schemas.microsoft.com/office/powerpoint/2010/main" val="3255330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371600" y="1643743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  <a:endParaRPr lang="en-GB" sz="287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772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2710543" y="1077686"/>
            <a:ext cx="839524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ham</a:t>
            </a:r>
          </a:p>
        </p:txBody>
      </p:sp>
    </p:spTree>
    <p:extLst>
      <p:ext uri="{BB962C8B-B14F-4D97-AF65-F5344CB8AC3E}">
        <p14:creationId xmlns:p14="http://schemas.microsoft.com/office/powerpoint/2010/main" val="4247450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405693" y="1230883"/>
            <a:ext cx="1108989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mango</a:t>
            </a:r>
          </a:p>
        </p:txBody>
      </p:sp>
    </p:spTree>
    <p:extLst>
      <p:ext uri="{BB962C8B-B14F-4D97-AF65-F5344CB8AC3E}">
        <p14:creationId xmlns:p14="http://schemas.microsoft.com/office/powerpoint/2010/main" val="264805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756510" y="1001486"/>
            <a:ext cx="867897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juice</a:t>
            </a:r>
          </a:p>
        </p:txBody>
      </p:sp>
    </p:spTree>
    <p:extLst>
      <p:ext uri="{BB962C8B-B14F-4D97-AF65-F5344CB8AC3E}">
        <p14:creationId xmlns:p14="http://schemas.microsoft.com/office/powerpoint/2010/main" val="294563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22670" y="816429"/>
            <a:ext cx="1206933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2167643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581783" y="1174536"/>
            <a:ext cx="902843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peas</a:t>
            </a:r>
          </a:p>
        </p:txBody>
      </p:sp>
    </p:spTree>
    <p:extLst>
      <p:ext uri="{BB962C8B-B14F-4D97-AF65-F5344CB8AC3E}">
        <p14:creationId xmlns:p14="http://schemas.microsoft.com/office/powerpoint/2010/main" val="2066234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3D8273-FFBB-41CB-9CF3-61AE80E84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764" y="47625"/>
            <a:ext cx="821055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58FA05-FFA5-3248-8965-F6E26580B3AB}"/>
              </a:ext>
            </a:extLst>
          </p:cNvPr>
          <p:cNvSpPr txBox="1"/>
          <p:nvPr/>
        </p:nvSpPr>
        <p:spPr>
          <a:xfrm>
            <a:off x="827314" y="696685"/>
            <a:ext cx="10613572" cy="5491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800" dirty="0">
                <a:latin typeface="Century Gothic" panose="020B0502020202020204" pitchFamily="34" charset="0"/>
              </a:rPr>
              <a:t>fruit     vegetables      meat       drink       ham      bananas      potatoes     apples      juice      tea      mango     beef       chicken      peas      coffee    carrots         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60806C-C1C3-6C2E-EA83-4CFCFE5AF201}"/>
              </a:ext>
            </a:extLst>
          </p:cNvPr>
          <p:cNvSpPr txBox="1"/>
          <p:nvPr/>
        </p:nvSpPr>
        <p:spPr>
          <a:xfrm>
            <a:off x="4517569" y="3911905"/>
            <a:ext cx="772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B90CBD-0249-A101-6334-84909BD34AB3}"/>
              </a:ext>
            </a:extLst>
          </p:cNvPr>
          <p:cNvSpPr txBox="1"/>
          <p:nvPr/>
        </p:nvSpPr>
        <p:spPr>
          <a:xfrm>
            <a:off x="4169228" y="377102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0D652C-E87F-C995-1EDF-909ED619FE05}"/>
              </a:ext>
            </a:extLst>
          </p:cNvPr>
          <p:cNvSpPr txBox="1"/>
          <p:nvPr/>
        </p:nvSpPr>
        <p:spPr>
          <a:xfrm>
            <a:off x="7805057" y="518618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4B8641-5DBB-8B4C-63E3-9363957312F1}"/>
              </a:ext>
            </a:extLst>
          </p:cNvPr>
          <p:cNvSpPr txBox="1"/>
          <p:nvPr/>
        </p:nvSpPr>
        <p:spPr>
          <a:xfrm>
            <a:off x="1480457" y="529503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07D1E7-1349-1382-3675-2165F9AFB60F}"/>
              </a:ext>
            </a:extLst>
          </p:cNvPr>
          <p:cNvSpPr txBox="1"/>
          <p:nvPr/>
        </p:nvSpPr>
        <p:spPr>
          <a:xfrm>
            <a:off x="1621971" y="3911905"/>
            <a:ext cx="772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241B77-BA37-40D6-E813-B57383139E0C}"/>
              </a:ext>
            </a:extLst>
          </p:cNvPr>
          <p:cNvSpPr txBox="1"/>
          <p:nvPr/>
        </p:nvSpPr>
        <p:spPr>
          <a:xfrm>
            <a:off x="10134596" y="2723737"/>
            <a:ext cx="859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FBFBD2-1518-CDD7-C15A-C131DECD5AA3}"/>
              </a:ext>
            </a:extLst>
          </p:cNvPr>
          <p:cNvSpPr txBox="1"/>
          <p:nvPr/>
        </p:nvSpPr>
        <p:spPr>
          <a:xfrm>
            <a:off x="8098972" y="2708544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E221B2-49CA-3709-2788-0988D6604C11}"/>
              </a:ext>
            </a:extLst>
          </p:cNvPr>
          <p:cNvSpPr txBox="1"/>
          <p:nvPr/>
        </p:nvSpPr>
        <p:spPr>
          <a:xfrm>
            <a:off x="5050971" y="2708544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AC74E5-4B28-00E9-C363-35EBBE851D9A}"/>
              </a:ext>
            </a:extLst>
          </p:cNvPr>
          <p:cNvSpPr txBox="1"/>
          <p:nvPr/>
        </p:nvSpPr>
        <p:spPr>
          <a:xfrm>
            <a:off x="2057403" y="2698031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31CD27-2EE6-30D8-9448-5582017F9933}"/>
              </a:ext>
            </a:extLst>
          </p:cNvPr>
          <p:cNvSpPr txBox="1"/>
          <p:nvPr/>
        </p:nvSpPr>
        <p:spPr>
          <a:xfrm>
            <a:off x="6172201" y="1736290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FE705B-C32B-7E8C-39C9-7A3A02ADEAEE}"/>
              </a:ext>
            </a:extLst>
          </p:cNvPr>
          <p:cNvSpPr txBox="1"/>
          <p:nvPr/>
        </p:nvSpPr>
        <p:spPr>
          <a:xfrm>
            <a:off x="3581398" y="1583890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384E1C-24E0-2C06-FEC9-E78F960F4BD2}"/>
              </a:ext>
            </a:extLst>
          </p:cNvPr>
          <p:cNvSpPr txBox="1"/>
          <p:nvPr/>
        </p:nvSpPr>
        <p:spPr>
          <a:xfrm>
            <a:off x="1480457" y="1736290"/>
            <a:ext cx="58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DAB2EB-3E00-7070-5906-C2FBFF6DF414}"/>
              </a:ext>
            </a:extLst>
          </p:cNvPr>
          <p:cNvSpPr txBox="1"/>
          <p:nvPr/>
        </p:nvSpPr>
        <p:spPr>
          <a:xfrm>
            <a:off x="4245427" y="4991763"/>
            <a:ext cx="914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84B715-2955-0BC5-B491-296C5F9FB24A}"/>
              </a:ext>
            </a:extLst>
          </p:cNvPr>
          <p:cNvSpPr txBox="1"/>
          <p:nvPr/>
        </p:nvSpPr>
        <p:spPr>
          <a:xfrm>
            <a:off x="1534888" y="4991764"/>
            <a:ext cx="772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6BAC5F-2205-0084-6275-ED09235904EB}"/>
              </a:ext>
            </a:extLst>
          </p:cNvPr>
          <p:cNvSpPr txBox="1"/>
          <p:nvPr/>
        </p:nvSpPr>
        <p:spPr>
          <a:xfrm>
            <a:off x="10406740" y="3871348"/>
            <a:ext cx="957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3CB61E-3F66-ECFF-215B-4D50CE406245}"/>
              </a:ext>
            </a:extLst>
          </p:cNvPr>
          <p:cNvSpPr txBox="1"/>
          <p:nvPr/>
        </p:nvSpPr>
        <p:spPr>
          <a:xfrm>
            <a:off x="7511142" y="3841607"/>
            <a:ext cx="772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177007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2710543" y="1077686"/>
            <a:ext cx="667041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fruit</a:t>
            </a:r>
          </a:p>
        </p:txBody>
      </p:sp>
    </p:spTree>
    <p:extLst>
      <p:ext uri="{BB962C8B-B14F-4D97-AF65-F5344CB8AC3E}">
        <p14:creationId xmlns:p14="http://schemas.microsoft.com/office/powerpoint/2010/main" val="221636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165002" y="1883229"/>
            <a:ext cx="986199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vegetables</a:t>
            </a:r>
          </a:p>
        </p:txBody>
      </p:sp>
    </p:spTree>
    <p:extLst>
      <p:ext uri="{BB962C8B-B14F-4D97-AF65-F5344CB8AC3E}">
        <p14:creationId xmlns:p14="http://schemas.microsoft.com/office/powerpoint/2010/main" val="249928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2710543" y="1077686"/>
            <a:ext cx="86421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drink</a:t>
            </a:r>
          </a:p>
        </p:txBody>
      </p:sp>
    </p:spTree>
    <p:extLst>
      <p:ext uri="{BB962C8B-B14F-4D97-AF65-F5344CB8AC3E}">
        <p14:creationId xmlns:p14="http://schemas.microsoft.com/office/powerpoint/2010/main" val="2393968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1774371" y="1404257"/>
            <a:ext cx="978985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meat</a:t>
            </a:r>
          </a:p>
        </p:txBody>
      </p:sp>
    </p:spTree>
    <p:extLst>
      <p:ext uri="{BB962C8B-B14F-4D97-AF65-F5344CB8AC3E}">
        <p14:creationId xmlns:p14="http://schemas.microsoft.com/office/powerpoint/2010/main" val="3822995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2710543" y="1077686"/>
            <a:ext cx="633699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tea</a:t>
            </a:r>
          </a:p>
        </p:txBody>
      </p:sp>
    </p:spTree>
    <p:extLst>
      <p:ext uri="{BB962C8B-B14F-4D97-AF65-F5344CB8AC3E}">
        <p14:creationId xmlns:p14="http://schemas.microsoft.com/office/powerpoint/2010/main" val="1389186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4C9E5-AF34-A112-8D3A-137660168171}"/>
              </a:ext>
            </a:extLst>
          </p:cNvPr>
          <p:cNvSpPr txBox="1"/>
          <p:nvPr/>
        </p:nvSpPr>
        <p:spPr>
          <a:xfrm>
            <a:off x="359228" y="1174536"/>
            <a:ext cx="1206933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1603461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84C985-CBFA-4F56-A3E8-340954921C5A}">
  <ds:schemaRefs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1d7f4318-fbaa-42fb-befc-90ab84d26b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7789c14a-a99d-49e3-b17f-cc0aeb526209"/>
  </ds:schemaRefs>
</ds:datastoreItem>
</file>

<file path=customXml/itemProps2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54</Words>
  <Application>Microsoft Office PowerPoint</Application>
  <PresentationFormat>Widescreen</PresentationFormat>
  <Paragraphs>39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7</cp:revision>
  <dcterms:created xsi:type="dcterms:W3CDTF">2023-07-22T06:29:47Z</dcterms:created>
  <dcterms:modified xsi:type="dcterms:W3CDTF">2026-05-31T08:54:13Z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